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56" r:id="rId2"/>
    <p:sldId id="257" r:id="rId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3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CA18C-15BF-49E9-928A-13D47742F677}" type="datetimeFigureOut">
              <a:rPr kumimoji="1" lang="ja-JP" altLang="en-US" smtClean="0"/>
              <a:t>2026/2/20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C24B1-E6E6-4FEE-8CE0-EB8E861CAA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5208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C24B1-E6E6-4FEE-8CE0-EB8E861CAAA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7634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5A7A-C28E-4D22-B57A-C2E8924DEBEC}" type="datetimeFigureOut">
              <a:rPr kumimoji="1" lang="ja-JP" altLang="en-US" smtClean="0"/>
              <a:t>2026/2/20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A56A2-C3E0-4165-AB63-8BE7BB379C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5638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5A7A-C28E-4D22-B57A-C2E8924DEBEC}" type="datetimeFigureOut">
              <a:rPr kumimoji="1" lang="ja-JP" altLang="en-US" smtClean="0"/>
              <a:t>2026/2/20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A56A2-C3E0-4165-AB63-8BE7BB379C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8898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5A7A-C28E-4D22-B57A-C2E8924DEBEC}" type="datetimeFigureOut">
              <a:rPr kumimoji="1" lang="ja-JP" altLang="en-US" smtClean="0"/>
              <a:t>2026/2/20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A56A2-C3E0-4165-AB63-8BE7BB379C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2150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5A7A-C28E-4D22-B57A-C2E8924DEBEC}" type="datetimeFigureOut">
              <a:rPr kumimoji="1" lang="ja-JP" altLang="en-US" smtClean="0"/>
              <a:t>2026/2/20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A56A2-C3E0-4165-AB63-8BE7BB379C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4435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5A7A-C28E-4D22-B57A-C2E8924DEBEC}" type="datetimeFigureOut">
              <a:rPr kumimoji="1" lang="ja-JP" altLang="en-US" smtClean="0"/>
              <a:t>2026/2/20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A56A2-C3E0-4165-AB63-8BE7BB379C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743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5A7A-C28E-4D22-B57A-C2E8924DEBEC}" type="datetimeFigureOut">
              <a:rPr kumimoji="1" lang="ja-JP" altLang="en-US" smtClean="0"/>
              <a:t>2026/2/20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A56A2-C3E0-4165-AB63-8BE7BB379C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524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5A7A-C28E-4D22-B57A-C2E8924DEBEC}" type="datetimeFigureOut">
              <a:rPr kumimoji="1" lang="ja-JP" altLang="en-US" smtClean="0"/>
              <a:t>2026/2/20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A56A2-C3E0-4165-AB63-8BE7BB379C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2588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5A7A-C28E-4D22-B57A-C2E8924DEBEC}" type="datetimeFigureOut">
              <a:rPr kumimoji="1" lang="ja-JP" altLang="en-US" smtClean="0"/>
              <a:t>2026/2/20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A56A2-C3E0-4165-AB63-8BE7BB379C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0810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5A7A-C28E-4D22-B57A-C2E8924DEBEC}" type="datetimeFigureOut">
              <a:rPr kumimoji="1" lang="ja-JP" altLang="en-US" smtClean="0"/>
              <a:t>2026/2/20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A56A2-C3E0-4165-AB63-8BE7BB379C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533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5A7A-C28E-4D22-B57A-C2E8924DEBEC}" type="datetimeFigureOut">
              <a:rPr kumimoji="1" lang="ja-JP" altLang="en-US" smtClean="0"/>
              <a:t>2026/2/20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A56A2-C3E0-4165-AB63-8BE7BB379C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13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5A7A-C28E-4D22-B57A-C2E8924DEBEC}" type="datetimeFigureOut">
              <a:rPr kumimoji="1" lang="ja-JP" altLang="en-US" smtClean="0"/>
              <a:t>2026/2/20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A56A2-C3E0-4165-AB63-8BE7BB379C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095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95A7A-C28E-4D22-B57A-C2E8924DEBEC}" type="datetimeFigureOut">
              <a:rPr kumimoji="1" lang="ja-JP" altLang="en-US" smtClean="0"/>
              <a:t>2026/2/20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A56A2-C3E0-4165-AB63-8BE7BB379C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220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B94899DC-4F9B-8F6D-3992-0C74279266C2}"/>
              </a:ext>
            </a:extLst>
          </p:cNvPr>
          <p:cNvGrpSpPr/>
          <p:nvPr/>
        </p:nvGrpSpPr>
        <p:grpSpPr>
          <a:xfrm>
            <a:off x="3052762" y="590551"/>
            <a:ext cx="6391275" cy="2476968"/>
            <a:chOff x="1733550" y="1790700"/>
            <a:chExt cx="8724900" cy="3381375"/>
          </a:xfrm>
        </p:grpSpPr>
        <p:sp>
          <p:nvSpPr>
            <p:cNvPr id="5" name="四角形: 角を丸くする 4">
              <a:extLst>
                <a:ext uri="{FF2B5EF4-FFF2-40B4-BE49-F238E27FC236}">
                  <a16:creationId xmlns:a16="http://schemas.microsoft.com/office/drawing/2014/main" id="{EEC001FC-5E3B-042D-E791-2D34A627B445}"/>
                </a:ext>
              </a:extLst>
            </p:cNvPr>
            <p:cNvSpPr/>
            <p:nvPr/>
          </p:nvSpPr>
          <p:spPr>
            <a:xfrm>
              <a:off x="5295900" y="3571875"/>
              <a:ext cx="1600200" cy="1600200"/>
            </a:xfrm>
            <a:prstGeom prst="roundRect">
              <a:avLst>
                <a:gd name="adj" fmla="val 535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ja-JP" altLang="en-US" sz="9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知名度</a:t>
              </a:r>
            </a:p>
          </p:txBody>
        </p:sp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id="{13DC2944-A014-5E65-ABD1-94AFD6894331}"/>
                </a:ext>
              </a:extLst>
            </p:cNvPr>
            <p:cNvSpPr/>
            <p:nvPr/>
          </p:nvSpPr>
          <p:spPr>
            <a:xfrm>
              <a:off x="5295900" y="1790700"/>
              <a:ext cx="1600200" cy="1600200"/>
            </a:xfrm>
            <a:prstGeom prst="roundRect">
              <a:avLst>
                <a:gd name="adj" fmla="val 535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ja-JP" altLang="en-US" sz="9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企業イメージ</a:t>
              </a:r>
            </a:p>
          </p:txBody>
        </p:sp>
        <p:sp>
          <p:nvSpPr>
            <p:cNvPr id="7" name="四角形: 角を丸くする 6">
              <a:extLst>
                <a:ext uri="{FF2B5EF4-FFF2-40B4-BE49-F238E27FC236}">
                  <a16:creationId xmlns:a16="http://schemas.microsoft.com/office/drawing/2014/main" id="{7BD0F9C9-A995-D00D-EDD4-F8730EACAD2C}"/>
                </a:ext>
              </a:extLst>
            </p:cNvPr>
            <p:cNvSpPr/>
            <p:nvPr/>
          </p:nvSpPr>
          <p:spPr>
            <a:xfrm>
              <a:off x="7077075" y="1790700"/>
              <a:ext cx="1600200" cy="1600200"/>
            </a:xfrm>
            <a:prstGeom prst="roundRect">
              <a:avLst>
                <a:gd name="adj" fmla="val 535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ja-JP" altLang="en-US" sz="9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ＣＳＲ</a:t>
              </a:r>
            </a:p>
          </p:txBody>
        </p:sp>
        <p:sp>
          <p:nvSpPr>
            <p:cNvPr id="8" name="四角形: 角を丸くする 7">
              <a:extLst>
                <a:ext uri="{FF2B5EF4-FFF2-40B4-BE49-F238E27FC236}">
                  <a16:creationId xmlns:a16="http://schemas.microsoft.com/office/drawing/2014/main" id="{31FA2E38-4847-916B-7644-98F9CBF5B127}"/>
                </a:ext>
              </a:extLst>
            </p:cNvPr>
            <p:cNvSpPr/>
            <p:nvPr/>
          </p:nvSpPr>
          <p:spPr>
            <a:xfrm>
              <a:off x="1733550" y="1790700"/>
              <a:ext cx="1600200" cy="1600200"/>
            </a:xfrm>
            <a:prstGeom prst="roundRect">
              <a:avLst>
                <a:gd name="adj" fmla="val 535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ja-JP" altLang="en-US" sz="9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地域貢献</a:t>
              </a:r>
            </a:p>
          </p:txBody>
        </p:sp>
        <p:sp>
          <p:nvSpPr>
            <p:cNvPr id="9" name="四角形: 角を丸くする 8">
              <a:extLst>
                <a:ext uri="{FF2B5EF4-FFF2-40B4-BE49-F238E27FC236}">
                  <a16:creationId xmlns:a16="http://schemas.microsoft.com/office/drawing/2014/main" id="{7C46F2F6-D15F-493E-0CE1-E9361894F6A1}"/>
                </a:ext>
              </a:extLst>
            </p:cNvPr>
            <p:cNvSpPr/>
            <p:nvPr/>
          </p:nvSpPr>
          <p:spPr>
            <a:xfrm>
              <a:off x="8858250" y="1790700"/>
              <a:ext cx="1600200" cy="1600200"/>
            </a:xfrm>
            <a:prstGeom prst="roundRect">
              <a:avLst>
                <a:gd name="adj" fmla="val 535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US" altLang="ja-JP" sz="9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SDGs</a:t>
              </a:r>
              <a:endPara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sp>
          <p:nvSpPr>
            <p:cNvPr id="10" name="四角形: 角を丸くする 9">
              <a:extLst>
                <a:ext uri="{FF2B5EF4-FFF2-40B4-BE49-F238E27FC236}">
                  <a16:creationId xmlns:a16="http://schemas.microsoft.com/office/drawing/2014/main" id="{E0FB3278-5CFD-E847-EBB3-828BB39F32B8}"/>
                </a:ext>
              </a:extLst>
            </p:cNvPr>
            <p:cNvSpPr/>
            <p:nvPr/>
          </p:nvSpPr>
          <p:spPr>
            <a:xfrm>
              <a:off x="1733550" y="3571875"/>
              <a:ext cx="1600200" cy="1600200"/>
            </a:xfrm>
            <a:prstGeom prst="roundRect">
              <a:avLst>
                <a:gd name="adj" fmla="val 535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ja-JP" altLang="en-US" sz="9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信用力</a:t>
              </a:r>
            </a:p>
          </p:txBody>
        </p:sp>
        <p:sp>
          <p:nvSpPr>
            <p:cNvPr id="11" name="四角形: 角を丸くする 10">
              <a:extLst>
                <a:ext uri="{FF2B5EF4-FFF2-40B4-BE49-F238E27FC236}">
                  <a16:creationId xmlns:a16="http://schemas.microsoft.com/office/drawing/2014/main" id="{E28D795F-20E9-2A86-3E9A-623774006908}"/>
                </a:ext>
              </a:extLst>
            </p:cNvPr>
            <p:cNvSpPr/>
            <p:nvPr/>
          </p:nvSpPr>
          <p:spPr>
            <a:xfrm>
              <a:off x="3514725" y="1790700"/>
              <a:ext cx="1600200" cy="1600200"/>
            </a:xfrm>
            <a:prstGeom prst="roundRect">
              <a:avLst>
                <a:gd name="adj" fmla="val 535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ja-JP" altLang="en-US" sz="9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地域交流</a:t>
              </a:r>
            </a:p>
          </p:txBody>
        </p:sp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3FA23BEA-5D9E-B325-E056-B65F5A0231B0}"/>
                </a:ext>
              </a:extLst>
            </p:cNvPr>
            <p:cNvSpPr/>
            <p:nvPr/>
          </p:nvSpPr>
          <p:spPr>
            <a:xfrm>
              <a:off x="3514725" y="3571875"/>
              <a:ext cx="1600200" cy="1600200"/>
            </a:xfrm>
            <a:prstGeom prst="roundRect">
              <a:avLst>
                <a:gd name="adj" fmla="val 535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ja-JP" altLang="en-US" sz="9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海外支援</a:t>
              </a:r>
            </a:p>
          </p:txBody>
        </p:sp>
        <p:sp>
          <p:nvSpPr>
            <p:cNvPr id="13" name="四角形: 角を丸くする 12">
              <a:extLst>
                <a:ext uri="{FF2B5EF4-FFF2-40B4-BE49-F238E27FC236}">
                  <a16:creationId xmlns:a16="http://schemas.microsoft.com/office/drawing/2014/main" id="{E0E974D9-C7B6-BD68-C773-448878863CF1}"/>
                </a:ext>
              </a:extLst>
            </p:cNvPr>
            <p:cNvSpPr/>
            <p:nvPr/>
          </p:nvSpPr>
          <p:spPr>
            <a:xfrm>
              <a:off x="7077075" y="3571875"/>
              <a:ext cx="1600200" cy="1600200"/>
            </a:xfrm>
            <a:prstGeom prst="roundRect">
              <a:avLst>
                <a:gd name="adj" fmla="val 535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ja-JP" altLang="en-US" sz="9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売上アップ</a:t>
              </a:r>
            </a:p>
          </p:txBody>
        </p:sp>
        <p:sp>
          <p:nvSpPr>
            <p:cNvPr id="14" name="四角形: 角を丸くする 13">
              <a:extLst>
                <a:ext uri="{FF2B5EF4-FFF2-40B4-BE49-F238E27FC236}">
                  <a16:creationId xmlns:a16="http://schemas.microsoft.com/office/drawing/2014/main" id="{DEB82C2F-F544-A96F-9CED-3F5B5463C016}"/>
                </a:ext>
              </a:extLst>
            </p:cNvPr>
            <p:cNvSpPr/>
            <p:nvPr/>
          </p:nvSpPr>
          <p:spPr>
            <a:xfrm>
              <a:off x="8858250" y="3571875"/>
              <a:ext cx="1600200" cy="1600200"/>
            </a:xfrm>
            <a:prstGeom prst="roundRect">
              <a:avLst>
                <a:gd name="adj" fmla="val 535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ja-JP" altLang="en-US" sz="9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雇用対策</a:t>
              </a:r>
            </a:p>
          </p:txBody>
        </p:sp>
        <p:sp>
          <p:nvSpPr>
            <p:cNvPr id="15" name="四角形: 角を丸くする 14">
              <a:extLst>
                <a:ext uri="{FF2B5EF4-FFF2-40B4-BE49-F238E27FC236}">
                  <a16:creationId xmlns:a16="http://schemas.microsoft.com/office/drawing/2014/main" id="{A08C99B2-31E2-5663-BF2D-2A879AF1D2C9}"/>
                </a:ext>
              </a:extLst>
            </p:cNvPr>
            <p:cNvSpPr/>
            <p:nvPr/>
          </p:nvSpPr>
          <p:spPr>
            <a:xfrm>
              <a:off x="2019300" y="2162175"/>
              <a:ext cx="1028700" cy="1028700"/>
            </a:xfrm>
            <a:prstGeom prst="roundRect">
              <a:avLst/>
            </a:prstGeom>
            <a:blipFill dpi="0" rotWithShape="1">
              <a:blip r:embed="rId2"/>
              <a:srcRect/>
              <a:stretch>
                <a:fillRect l="-15000" r="-15000"/>
              </a:stretch>
            </a:blip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900"/>
            </a:p>
          </p:txBody>
        </p:sp>
        <p:sp>
          <p:nvSpPr>
            <p:cNvPr id="16" name="四角形: 角を丸くする 15">
              <a:extLst>
                <a:ext uri="{FF2B5EF4-FFF2-40B4-BE49-F238E27FC236}">
                  <a16:creationId xmlns:a16="http://schemas.microsoft.com/office/drawing/2014/main" id="{F011ED95-5DAB-A636-BC8D-3273475B646C}"/>
                </a:ext>
              </a:extLst>
            </p:cNvPr>
            <p:cNvSpPr/>
            <p:nvPr/>
          </p:nvSpPr>
          <p:spPr>
            <a:xfrm>
              <a:off x="3800475" y="2162175"/>
              <a:ext cx="1028700" cy="1028700"/>
            </a:xfrm>
            <a:prstGeom prst="roundRect">
              <a:avLst/>
            </a:prstGeom>
            <a:blipFill dpi="0" rotWithShape="1">
              <a:blip r:embed="rId3"/>
              <a:srcRect/>
              <a:stretch>
                <a:fillRect l="-15000" r="-15000"/>
              </a:stretch>
            </a:blip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900"/>
            </a:p>
          </p:txBody>
        </p:sp>
        <p:sp>
          <p:nvSpPr>
            <p:cNvPr id="17" name="四角形: 角を丸くする 16">
              <a:extLst>
                <a:ext uri="{FF2B5EF4-FFF2-40B4-BE49-F238E27FC236}">
                  <a16:creationId xmlns:a16="http://schemas.microsoft.com/office/drawing/2014/main" id="{96BB8A21-8D37-F576-E443-C4DFB28EB687}"/>
                </a:ext>
              </a:extLst>
            </p:cNvPr>
            <p:cNvSpPr/>
            <p:nvPr/>
          </p:nvSpPr>
          <p:spPr>
            <a:xfrm>
              <a:off x="5581650" y="2162175"/>
              <a:ext cx="1028700" cy="1028700"/>
            </a:xfrm>
            <a:prstGeom prst="roundRect">
              <a:avLst/>
            </a:prstGeom>
            <a:blipFill>
              <a:blip r:embed="rId4"/>
              <a:stretch>
                <a:fillRect l="-15000" r="-15000"/>
              </a:stretch>
            </a:blip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900"/>
            </a:p>
          </p:txBody>
        </p:sp>
        <p:sp>
          <p:nvSpPr>
            <p:cNvPr id="18" name="四角形: 角を丸くする 17">
              <a:extLst>
                <a:ext uri="{FF2B5EF4-FFF2-40B4-BE49-F238E27FC236}">
                  <a16:creationId xmlns:a16="http://schemas.microsoft.com/office/drawing/2014/main" id="{A45D1AA6-3C08-C51B-9F7B-ADAC8C7D6D50}"/>
                </a:ext>
              </a:extLst>
            </p:cNvPr>
            <p:cNvSpPr/>
            <p:nvPr/>
          </p:nvSpPr>
          <p:spPr>
            <a:xfrm>
              <a:off x="7362825" y="2162175"/>
              <a:ext cx="1028700" cy="1028700"/>
            </a:xfrm>
            <a:prstGeom prst="roundRect">
              <a:avLst/>
            </a:prstGeom>
            <a:blipFill>
              <a:blip r:embed="rId5"/>
              <a:stretch>
                <a:fillRect l="-15000" r="-15000"/>
              </a:stretch>
            </a:blip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900"/>
            </a:p>
          </p:txBody>
        </p:sp>
        <p:sp>
          <p:nvSpPr>
            <p:cNvPr id="19" name="四角形: 角を丸くする 18">
              <a:extLst>
                <a:ext uri="{FF2B5EF4-FFF2-40B4-BE49-F238E27FC236}">
                  <a16:creationId xmlns:a16="http://schemas.microsoft.com/office/drawing/2014/main" id="{3433E3EA-D1D0-D478-7FEC-E3184BDE0F09}"/>
                </a:ext>
              </a:extLst>
            </p:cNvPr>
            <p:cNvSpPr/>
            <p:nvPr/>
          </p:nvSpPr>
          <p:spPr>
            <a:xfrm>
              <a:off x="9144000" y="2162175"/>
              <a:ext cx="1028700" cy="1028700"/>
            </a:xfrm>
            <a:prstGeom prst="roundRect">
              <a:avLst/>
            </a:prstGeom>
            <a:blipFill>
              <a:blip r:embed="rId6"/>
              <a:stretch>
                <a:fillRect l="-15000" r="-15000"/>
              </a:stretch>
            </a:blip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900"/>
            </a:p>
          </p:txBody>
        </p:sp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3E151AE9-612C-C49E-9DF7-B9FD98B3B75A}"/>
                </a:ext>
              </a:extLst>
            </p:cNvPr>
            <p:cNvSpPr/>
            <p:nvPr/>
          </p:nvSpPr>
          <p:spPr>
            <a:xfrm>
              <a:off x="2019300" y="3933825"/>
              <a:ext cx="1028700" cy="1028700"/>
            </a:xfrm>
            <a:prstGeom prst="roundRect">
              <a:avLst/>
            </a:prstGeom>
            <a:blipFill>
              <a:blip r:embed="rId7"/>
              <a:stretch>
                <a:fillRect l="-15000" r="-15000"/>
              </a:stretch>
            </a:blip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900"/>
            </a:p>
          </p:txBody>
        </p:sp>
        <p:sp>
          <p:nvSpPr>
            <p:cNvPr id="21" name="四角形: 角を丸くする 20">
              <a:extLst>
                <a:ext uri="{FF2B5EF4-FFF2-40B4-BE49-F238E27FC236}">
                  <a16:creationId xmlns:a16="http://schemas.microsoft.com/office/drawing/2014/main" id="{7BCDD6DF-E706-7A01-75BC-3EB02AB7566C}"/>
                </a:ext>
              </a:extLst>
            </p:cNvPr>
            <p:cNvSpPr/>
            <p:nvPr/>
          </p:nvSpPr>
          <p:spPr>
            <a:xfrm>
              <a:off x="3800475" y="3933825"/>
              <a:ext cx="1028700" cy="1028700"/>
            </a:xfrm>
            <a:prstGeom prst="roundRect">
              <a:avLst/>
            </a:prstGeom>
            <a:blipFill>
              <a:blip r:embed="rId8"/>
              <a:stretch>
                <a:fillRect l="-15000" r="-15000"/>
              </a:stretch>
            </a:blip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900"/>
            </a:p>
          </p:txBody>
        </p:sp>
        <p:sp>
          <p:nvSpPr>
            <p:cNvPr id="22" name="四角形: 角を丸くする 21">
              <a:extLst>
                <a:ext uri="{FF2B5EF4-FFF2-40B4-BE49-F238E27FC236}">
                  <a16:creationId xmlns:a16="http://schemas.microsoft.com/office/drawing/2014/main" id="{71176CF4-9F80-ACC4-8B64-4A65C26166A3}"/>
                </a:ext>
              </a:extLst>
            </p:cNvPr>
            <p:cNvSpPr/>
            <p:nvPr/>
          </p:nvSpPr>
          <p:spPr>
            <a:xfrm>
              <a:off x="5581650" y="3933825"/>
              <a:ext cx="1028700" cy="1028700"/>
            </a:xfrm>
            <a:prstGeom prst="roundRect">
              <a:avLst/>
            </a:prstGeom>
            <a:blipFill>
              <a:blip r:embed="rId9"/>
              <a:stretch>
                <a:fillRect l="-15000" r="-15000"/>
              </a:stretch>
            </a:blip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900"/>
            </a:p>
          </p:txBody>
        </p:sp>
        <p:sp>
          <p:nvSpPr>
            <p:cNvPr id="23" name="四角形: 角を丸くする 22">
              <a:extLst>
                <a:ext uri="{FF2B5EF4-FFF2-40B4-BE49-F238E27FC236}">
                  <a16:creationId xmlns:a16="http://schemas.microsoft.com/office/drawing/2014/main" id="{3BE94DA7-6862-3C62-DE5E-4588B45EC77B}"/>
                </a:ext>
              </a:extLst>
            </p:cNvPr>
            <p:cNvSpPr/>
            <p:nvPr/>
          </p:nvSpPr>
          <p:spPr>
            <a:xfrm>
              <a:off x="7362825" y="3933825"/>
              <a:ext cx="1028700" cy="1028700"/>
            </a:xfrm>
            <a:prstGeom prst="roundRect">
              <a:avLst/>
            </a:prstGeom>
            <a:blipFill>
              <a:blip r:embed="rId10"/>
              <a:stretch>
                <a:fillRect l="-15000" r="-15000"/>
              </a:stretch>
            </a:blip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900"/>
            </a:p>
          </p:txBody>
        </p:sp>
        <p:sp>
          <p:nvSpPr>
            <p:cNvPr id="24" name="四角形: 角を丸くする 23">
              <a:extLst>
                <a:ext uri="{FF2B5EF4-FFF2-40B4-BE49-F238E27FC236}">
                  <a16:creationId xmlns:a16="http://schemas.microsoft.com/office/drawing/2014/main" id="{84E2B744-1B6C-4ACC-F56C-B38859C1EB73}"/>
                </a:ext>
              </a:extLst>
            </p:cNvPr>
            <p:cNvSpPr/>
            <p:nvPr/>
          </p:nvSpPr>
          <p:spPr>
            <a:xfrm>
              <a:off x="9144000" y="3933825"/>
              <a:ext cx="1028700" cy="1028700"/>
            </a:xfrm>
            <a:prstGeom prst="roundRect">
              <a:avLst/>
            </a:prstGeom>
            <a:blipFill>
              <a:blip r:embed="rId11"/>
              <a:stretch>
                <a:fillRect l="-15000" r="-15000"/>
              </a:stretch>
            </a:blip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900"/>
            </a:p>
          </p:txBody>
        </p:sp>
      </p:grp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2EE3770C-5CE8-3F9D-7033-858382DF69A7}"/>
              </a:ext>
            </a:extLst>
          </p:cNvPr>
          <p:cNvSpPr/>
          <p:nvPr/>
        </p:nvSpPr>
        <p:spPr>
          <a:xfrm>
            <a:off x="3052759" y="5043016"/>
            <a:ext cx="1172199" cy="1172199"/>
          </a:xfrm>
          <a:prstGeom prst="roundRect">
            <a:avLst>
              <a:gd name="adj" fmla="val 5357"/>
            </a:avLst>
          </a:prstGeom>
          <a:blipFill>
            <a:blip r:embed="rId12"/>
            <a:stretch>
              <a:fillRect l="-15000" r="-15000"/>
            </a:stretch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国際大会</a:t>
            </a: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81E40197-79E3-39DD-025F-26924BC8D6AE}"/>
              </a:ext>
            </a:extLst>
          </p:cNvPr>
          <p:cNvSpPr/>
          <p:nvPr/>
        </p:nvSpPr>
        <p:spPr>
          <a:xfrm>
            <a:off x="8271838" y="3762219"/>
            <a:ext cx="1172199" cy="1172199"/>
          </a:xfrm>
          <a:prstGeom prst="roundRect">
            <a:avLst>
              <a:gd name="adj" fmla="val 5357"/>
            </a:avLst>
          </a:prstGeom>
          <a:blipFill>
            <a:blip r:embed="rId13"/>
            <a:stretch>
              <a:fillRect l="-15000" r="-15000"/>
            </a:stretch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人脈交流</a:t>
            </a: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DA5E3CBB-8368-733B-A75C-9B810B61D5A0}"/>
              </a:ext>
            </a:extLst>
          </p:cNvPr>
          <p:cNvSpPr/>
          <p:nvPr/>
        </p:nvSpPr>
        <p:spPr>
          <a:xfrm>
            <a:off x="8271838" y="5043016"/>
            <a:ext cx="1172199" cy="1172199"/>
          </a:xfrm>
          <a:prstGeom prst="roundRect">
            <a:avLst>
              <a:gd name="adj" fmla="val 5357"/>
            </a:avLst>
          </a:prstGeom>
          <a:blipFill>
            <a:blip r:embed="rId14"/>
            <a:stretch>
              <a:fillRect l="-15000" r="-15000"/>
            </a:stretch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雇用</a:t>
            </a: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F88D5E7B-E969-55A4-4B70-0F56154D9771}"/>
              </a:ext>
            </a:extLst>
          </p:cNvPr>
          <p:cNvSpPr/>
          <p:nvPr/>
        </p:nvSpPr>
        <p:spPr>
          <a:xfrm>
            <a:off x="5662296" y="3762219"/>
            <a:ext cx="1172199" cy="1172199"/>
          </a:xfrm>
          <a:prstGeom prst="roundRect">
            <a:avLst>
              <a:gd name="adj" fmla="val 5357"/>
            </a:avLst>
          </a:prstGeom>
          <a:blipFill>
            <a:blip r:embed="rId15"/>
            <a:stretch>
              <a:fillRect l="-15000" r="-15000"/>
            </a:stretch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顧客サービス</a:t>
            </a:r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5E033044-58B8-1D4F-1F82-D6243EC3A3CE}"/>
              </a:ext>
            </a:extLst>
          </p:cNvPr>
          <p:cNvSpPr/>
          <p:nvPr/>
        </p:nvSpPr>
        <p:spPr>
          <a:xfrm>
            <a:off x="6967067" y="3762219"/>
            <a:ext cx="1172199" cy="1172199"/>
          </a:xfrm>
          <a:prstGeom prst="roundRect">
            <a:avLst>
              <a:gd name="adj" fmla="val 5357"/>
            </a:avLst>
          </a:prstGeom>
          <a:blipFill>
            <a:blip r:embed="rId16"/>
            <a:stretch>
              <a:fillRect l="-15000" r="-15000"/>
            </a:stretch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福利厚生</a:t>
            </a:r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5FCAFA6E-8FB1-FD58-7CCC-D543A68A5F4F}"/>
              </a:ext>
            </a:extLst>
          </p:cNvPr>
          <p:cNvSpPr/>
          <p:nvPr/>
        </p:nvSpPr>
        <p:spPr>
          <a:xfrm>
            <a:off x="3052759" y="3762219"/>
            <a:ext cx="1172199" cy="1172199"/>
          </a:xfrm>
          <a:prstGeom prst="roundRect">
            <a:avLst>
              <a:gd name="adj" fmla="val 5357"/>
            </a:avLst>
          </a:prstGeom>
          <a:blipFill>
            <a:blip r:embed="rId17"/>
            <a:stretch>
              <a:fillRect l="-15000" r="-15000"/>
            </a:stretch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拡張オフィス</a:t>
            </a:r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5F3F1DD4-FCDA-DBF8-7AAE-72A4BEAFEB76}"/>
              </a:ext>
            </a:extLst>
          </p:cNvPr>
          <p:cNvSpPr/>
          <p:nvPr/>
        </p:nvSpPr>
        <p:spPr>
          <a:xfrm>
            <a:off x="4357531" y="5043018"/>
            <a:ext cx="1172199" cy="1172199"/>
          </a:xfrm>
          <a:prstGeom prst="roundRect">
            <a:avLst>
              <a:gd name="adj" fmla="val 5357"/>
            </a:avLst>
          </a:prstGeom>
          <a:blipFill>
            <a:blip r:embed="rId18"/>
            <a:stretch>
              <a:fillRect l="-15000" r="-15000"/>
            </a:stretch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チームスポンサー</a:t>
            </a:r>
          </a:p>
        </p:txBody>
      </p:sp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FDC68290-5305-6556-4B6D-E44E51C11CF3}"/>
              </a:ext>
            </a:extLst>
          </p:cNvPr>
          <p:cNvSpPr/>
          <p:nvPr/>
        </p:nvSpPr>
        <p:spPr>
          <a:xfrm>
            <a:off x="5662299" y="5043018"/>
            <a:ext cx="1172199" cy="1172199"/>
          </a:xfrm>
          <a:prstGeom prst="roundRect">
            <a:avLst>
              <a:gd name="adj" fmla="val 5357"/>
            </a:avLst>
          </a:prstGeom>
          <a:blipFill>
            <a:blip r:embed="rId19"/>
            <a:stretch>
              <a:fillRect l="-15000" r="-15000"/>
            </a:stretch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ネーミングライツ</a:t>
            </a:r>
          </a:p>
        </p:txBody>
      </p:sp>
      <p:sp>
        <p:nvSpPr>
          <p:cNvPr id="34" name="四角形: 角を丸くする 33">
            <a:extLst>
              <a:ext uri="{FF2B5EF4-FFF2-40B4-BE49-F238E27FC236}">
                <a16:creationId xmlns:a16="http://schemas.microsoft.com/office/drawing/2014/main" id="{094AFEAB-3914-9479-1326-D7522C6174D8}"/>
              </a:ext>
            </a:extLst>
          </p:cNvPr>
          <p:cNvSpPr/>
          <p:nvPr/>
        </p:nvSpPr>
        <p:spPr>
          <a:xfrm>
            <a:off x="6967067" y="5043017"/>
            <a:ext cx="1172199" cy="1172199"/>
          </a:xfrm>
          <a:prstGeom prst="roundRect">
            <a:avLst>
              <a:gd name="adj" fmla="val 5357"/>
            </a:avLst>
          </a:prstGeom>
          <a:blipFill>
            <a:blip r:embed="rId20"/>
            <a:stretch>
              <a:fillRect l="-15000" r="-15000"/>
            </a:stretch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国内外支援参加</a:t>
            </a:r>
          </a:p>
        </p:txBody>
      </p:sp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B5C223AE-94AD-F911-8EC2-5E145010601D}"/>
              </a:ext>
            </a:extLst>
          </p:cNvPr>
          <p:cNvSpPr/>
          <p:nvPr/>
        </p:nvSpPr>
        <p:spPr>
          <a:xfrm>
            <a:off x="4357531" y="3762219"/>
            <a:ext cx="1172199" cy="1172199"/>
          </a:xfrm>
          <a:prstGeom prst="roundRect">
            <a:avLst>
              <a:gd name="adj" fmla="val 5357"/>
            </a:avLst>
          </a:prstGeom>
          <a:blipFill>
            <a:blip r:embed="rId21"/>
            <a:stretch>
              <a:fillRect l="-15000" r="-15000"/>
            </a:stretch>
          </a:blip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集客</a:t>
            </a:r>
          </a:p>
        </p:txBody>
      </p:sp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C4DDF652-E06A-11EC-5EAB-8D3CAE869F64}"/>
              </a:ext>
            </a:extLst>
          </p:cNvPr>
          <p:cNvSpPr/>
          <p:nvPr/>
        </p:nvSpPr>
        <p:spPr>
          <a:xfrm>
            <a:off x="242885" y="590551"/>
            <a:ext cx="2476968" cy="2476968"/>
          </a:xfrm>
          <a:prstGeom prst="roundRect">
            <a:avLst>
              <a:gd name="adj" fmla="val 535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With You Partner</a:t>
            </a:r>
          </a:p>
          <a:p>
            <a:pPr algn="ctr"/>
            <a:r>
              <a:rPr lang="ja-JP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（ウィズユーパートナー）</a:t>
            </a:r>
            <a:endParaRPr lang="en-US" altLang="ja-JP" sz="1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9712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F58E5DA7-BB86-EB6B-6EFA-31939674FA33}"/>
              </a:ext>
            </a:extLst>
          </p:cNvPr>
          <p:cNvSpPr/>
          <p:nvPr/>
        </p:nvSpPr>
        <p:spPr>
          <a:xfrm>
            <a:off x="5793693" y="857250"/>
            <a:ext cx="3163801" cy="4792220"/>
          </a:xfrm>
          <a:prstGeom prst="roundRect">
            <a:avLst>
              <a:gd name="adj" fmla="val 11018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AD01BB13-982F-AC26-5FD4-EC81D71FBE2B}"/>
              </a:ext>
            </a:extLst>
          </p:cNvPr>
          <p:cNvSpPr/>
          <p:nvPr/>
        </p:nvSpPr>
        <p:spPr>
          <a:xfrm>
            <a:off x="948506" y="857250"/>
            <a:ext cx="4795069" cy="4792220"/>
          </a:xfrm>
          <a:prstGeom prst="roundRect">
            <a:avLst>
              <a:gd name="adj" fmla="val 792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140BF549-09D4-1531-A6EC-5934E77071E0}"/>
              </a:ext>
            </a:extLst>
          </p:cNvPr>
          <p:cNvGrpSpPr/>
          <p:nvPr/>
        </p:nvGrpSpPr>
        <p:grpSpPr>
          <a:xfrm>
            <a:off x="1121569" y="1579197"/>
            <a:ext cx="7662862" cy="3699606"/>
            <a:chOff x="-280987" y="1357312"/>
            <a:chExt cx="8582024" cy="4143375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4F31E414-002E-D06E-BD72-52C62E51B7E4}"/>
                </a:ext>
              </a:extLst>
            </p:cNvPr>
            <p:cNvGrpSpPr/>
            <p:nvPr/>
          </p:nvGrpSpPr>
          <p:grpSpPr>
            <a:xfrm>
              <a:off x="1604963" y="1357312"/>
              <a:ext cx="6696074" cy="4143375"/>
              <a:chOff x="1076325" y="1152523"/>
              <a:chExt cx="6696074" cy="4143375"/>
            </a:xfrm>
          </p:grpSpPr>
          <p:sp>
            <p:nvSpPr>
              <p:cNvPr id="2" name="四角形: 角を丸くする 1">
                <a:extLst>
                  <a:ext uri="{FF2B5EF4-FFF2-40B4-BE49-F238E27FC236}">
                    <a16:creationId xmlns:a16="http://schemas.microsoft.com/office/drawing/2014/main" id="{2A146530-4B32-2797-5CE8-A11F4E4DE332}"/>
                  </a:ext>
                </a:extLst>
              </p:cNvPr>
              <p:cNvSpPr/>
              <p:nvPr/>
            </p:nvSpPr>
            <p:spPr>
              <a:xfrm>
                <a:off x="1076325" y="2533649"/>
                <a:ext cx="1381125" cy="138112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200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登録</a:t>
                </a:r>
              </a:p>
            </p:txBody>
          </p:sp>
          <p:sp>
            <p:nvSpPr>
              <p:cNvPr id="3" name="四角形: 角を丸くする 2">
                <a:extLst>
                  <a:ext uri="{FF2B5EF4-FFF2-40B4-BE49-F238E27FC236}">
                    <a16:creationId xmlns:a16="http://schemas.microsoft.com/office/drawing/2014/main" id="{2B183FCC-621F-1E83-6E63-6B4EE9A337E9}"/>
                  </a:ext>
                </a:extLst>
              </p:cNvPr>
              <p:cNvSpPr/>
              <p:nvPr/>
            </p:nvSpPr>
            <p:spPr>
              <a:xfrm>
                <a:off x="2847975" y="3914773"/>
                <a:ext cx="1381125" cy="138112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200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有料登録</a:t>
                </a:r>
              </a:p>
            </p:txBody>
          </p:sp>
          <p:sp>
            <p:nvSpPr>
              <p:cNvPr id="4" name="四角形: 角を丸くする 3">
                <a:extLst>
                  <a:ext uri="{FF2B5EF4-FFF2-40B4-BE49-F238E27FC236}">
                    <a16:creationId xmlns:a16="http://schemas.microsoft.com/office/drawing/2014/main" id="{DCFED64B-8937-037F-C35E-2F83E1FC28B2}"/>
                  </a:ext>
                </a:extLst>
              </p:cNvPr>
              <p:cNvSpPr/>
              <p:nvPr/>
            </p:nvSpPr>
            <p:spPr>
              <a:xfrm>
                <a:off x="2847974" y="1152523"/>
                <a:ext cx="1381125" cy="138112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200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無料登録</a:t>
                </a:r>
              </a:p>
            </p:txBody>
          </p:sp>
          <p:sp>
            <p:nvSpPr>
              <p:cNvPr id="5" name="四角形: 角を丸くする 4">
                <a:extLst>
                  <a:ext uri="{FF2B5EF4-FFF2-40B4-BE49-F238E27FC236}">
                    <a16:creationId xmlns:a16="http://schemas.microsoft.com/office/drawing/2014/main" id="{FDC1952C-1EF1-A4A9-D82F-360E187DD764}"/>
                  </a:ext>
                </a:extLst>
              </p:cNvPr>
              <p:cNvSpPr/>
              <p:nvPr/>
            </p:nvSpPr>
            <p:spPr>
              <a:xfrm>
                <a:off x="4619624" y="2533648"/>
                <a:ext cx="1381125" cy="138112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200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提携店・企業</a:t>
                </a:r>
                <a:endParaRPr kumimoji="1" lang="en-US" altLang="ja-JP" sz="12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endParaRPr>
              </a:p>
              <a:p>
                <a:pPr algn="ctr"/>
                <a:r>
                  <a:rPr kumimoji="1" lang="ja-JP" altLang="en-US" sz="1200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会員登録</a:t>
                </a:r>
              </a:p>
            </p:txBody>
          </p:sp>
          <p:sp>
            <p:nvSpPr>
              <p:cNvPr id="6" name="四角形: 角を丸くする 5">
                <a:extLst>
                  <a:ext uri="{FF2B5EF4-FFF2-40B4-BE49-F238E27FC236}">
                    <a16:creationId xmlns:a16="http://schemas.microsoft.com/office/drawing/2014/main" id="{1E69E1B4-411A-278C-4F42-B31CACE0AA32}"/>
                  </a:ext>
                </a:extLst>
              </p:cNvPr>
              <p:cNvSpPr/>
              <p:nvPr/>
            </p:nvSpPr>
            <p:spPr>
              <a:xfrm>
                <a:off x="6391274" y="3914773"/>
                <a:ext cx="1381125" cy="138112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200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提携店の</a:t>
                </a:r>
                <a:endParaRPr kumimoji="1" lang="en-US" altLang="ja-JP" sz="12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endParaRPr>
              </a:p>
              <a:p>
                <a:pPr algn="ctr"/>
                <a:r>
                  <a:rPr kumimoji="1" lang="ja-JP" altLang="en-US" sz="1200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サービス無料</a:t>
                </a:r>
                <a:endParaRPr kumimoji="1" lang="en-US" altLang="ja-JP" sz="12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endParaRPr>
              </a:p>
              <a:p>
                <a:pPr algn="ctr"/>
                <a:r>
                  <a:rPr kumimoji="1" lang="ja-JP" altLang="en-US" sz="1200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（上限あり）</a:t>
                </a:r>
              </a:p>
            </p:txBody>
          </p:sp>
          <p:sp>
            <p:nvSpPr>
              <p:cNvPr id="7" name="四角形: 角を丸くする 6">
                <a:extLst>
                  <a:ext uri="{FF2B5EF4-FFF2-40B4-BE49-F238E27FC236}">
                    <a16:creationId xmlns:a16="http://schemas.microsoft.com/office/drawing/2014/main" id="{308B593D-F445-97C9-9997-033B7189C2B8}"/>
                  </a:ext>
                </a:extLst>
              </p:cNvPr>
              <p:cNvSpPr/>
              <p:nvPr/>
            </p:nvSpPr>
            <p:spPr>
              <a:xfrm>
                <a:off x="6391274" y="1152523"/>
                <a:ext cx="1381125" cy="138112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200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カフェ無料</a:t>
                </a:r>
              </a:p>
            </p:txBody>
          </p:sp>
          <p:sp>
            <p:nvSpPr>
              <p:cNvPr id="8" name="矢印: 右 7">
                <a:extLst>
                  <a:ext uri="{FF2B5EF4-FFF2-40B4-BE49-F238E27FC236}">
                    <a16:creationId xmlns:a16="http://schemas.microsoft.com/office/drawing/2014/main" id="{713AA38B-224A-91AB-0436-9FAE1EECB3A9}"/>
                  </a:ext>
                </a:extLst>
              </p:cNvPr>
              <p:cNvSpPr/>
              <p:nvPr/>
            </p:nvSpPr>
            <p:spPr>
              <a:xfrm>
                <a:off x="4619621" y="1581147"/>
                <a:ext cx="1381125" cy="523875"/>
              </a:xfrm>
              <a:prstGeom prst="rightArrow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矢印: 右 8">
                <a:extLst>
                  <a:ext uri="{FF2B5EF4-FFF2-40B4-BE49-F238E27FC236}">
                    <a16:creationId xmlns:a16="http://schemas.microsoft.com/office/drawing/2014/main" id="{1535F90B-D15C-935C-4E09-2D564BA8BF62}"/>
                  </a:ext>
                </a:extLst>
              </p:cNvPr>
              <p:cNvSpPr/>
              <p:nvPr/>
            </p:nvSpPr>
            <p:spPr>
              <a:xfrm>
                <a:off x="4619624" y="4343397"/>
                <a:ext cx="1381125" cy="523875"/>
              </a:xfrm>
              <a:prstGeom prst="rightArrow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" name="四角形: 角を丸くする 10">
              <a:extLst>
                <a:ext uri="{FF2B5EF4-FFF2-40B4-BE49-F238E27FC236}">
                  <a16:creationId xmlns:a16="http://schemas.microsoft.com/office/drawing/2014/main" id="{D1F00E7B-B5C2-640F-680C-C3C4338C9324}"/>
                </a:ext>
              </a:extLst>
            </p:cNvPr>
            <p:cNvSpPr/>
            <p:nvPr/>
          </p:nvSpPr>
          <p:spPr>
            <a:xfrm>
              <a:off x="-280987" y="2738436"/>
              <a:ext cx="1381125" cy="13811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2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来店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3991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530</TotalTime>
  <Words>61</Words>
  <Application>Microsoft Office PowerPoint</Application>
  <PresentationFormat>A4 210 x 297 mm</PresentationFormat>
  <Paragraphs>33</Paragraphs>
  <Slides>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8" baseType="lpstr">
      <vt:lpstr>HG丸ｺﾞｼｯｸM-PRO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4</cp:revision>
  <dcterms:created xsi:type="dcterms:W3CDTF">2026-02-19T21:51:25Z</dcterms:created>
  <dcterms:modified xsi:type="dcterms:W3CDTF">2026-02-20T06:42:10Z</dcterms:modified>
</cp:coreProperties>
</file>